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5F60D-43F0-46C5-911B-1942DB98FF39}" v="163" dt="2021-11-18T02:10:39.392"/>
    <p1510:client id="{14415654-E194-4437-AE93-59A1EC7839DD}" v="97" dt="2021-11-18T01:22:59.977"/>
    <p1510:client id="{1767C4D3-A4EF-465C-A2F5-06220C4C910E}" v="21" dt="2021-11-18T01:19:13.697"/>
    <p1510:client id="{3E329B44-8C8A-410F-9C5C-9282C09A43AA}" v="5" dt="2021-11-18T02:01:26.702"/>
    <p1510:client id="{59C4270E-326E-43B0-8AF3-A17EE3948C6A}" v="12" dt="2021-11-18T01:11:46.363"/>
    <p1510:client id="{6D1B1AF8-051A-4A86-8FF0-A4AE6E797C38}" v="12" dt="2021-11-18T01:12:51.645"/>
    <p1510:client id="{71CF55A3-B0EF-494C-94FE-21AB80415050}" v="5" dt="2021-11-18T01:38:28.093"/>
    <p1510:client id="{7BDD64BD-FB32-44D6-8C25-059BC5D6AA4F}" v="15" dt="2021-11-18T00:38:02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ut, Austin R." userId="S::trout.132@buckeyemail.osu.edu::17059253-19af-4541-9371-de425b752013" providerId="AD" clId="Web-{1767C4D3-A4EF-465C-A2F5-06220C4C910E}"/>
    <pc:docChg chg="modSld">
      <pc:chgData name="Trout, Austin R." userId="S::trout.132@buckeyemail.osu.edu::17059253-19af-4541-9371-de425b752013" providerId="AD" clId="Web-{1767C4D3-A4EF-465C-A2F5-06220C4C910E}" dt="2021-11-18T01:19:12.728" v="18" actId="20577"/>
      <pc:docMkLst>
        <pc:docMk/>
      </pc:docMkLst>
      <pc:sldChg chg="addSp modSp">
        <pc:chgData name="Trout, Austin R." userId="S::trout.132@buckeyemail.osu.edu::17059253-19af-4541-9371-de425b752013" providerId="AD" clId="Web-{1767C4D3-A4EF-465C-A2F5-06220C4C910E}" dt="2021-11-18T01:19:12.728" v="18" actId="20577"/>
        <pc:sldMkLst>
          <pc:docMk/>
          <pc:sldMk cId="838166920" sldId="260"/>
        </pc:sldMkLst>
        <pc:spChg chg="mod">
          <ac:chgData name="Trout, Austin R." userId="S::trout.132@buckeyemail.osu.edu::17059253-19af-4541-9371-de425b752013" providerId="AD" clId="Web-{1767C4D3-A4EF-465C-A2F5-06220C4C910E}" dt="2021-11-18T01:19:12.728" v="18" actId="20577"/>
          <ac:spMkLst>
            <pc:docMk/>
            <pc:sldMk cId="838166920" sldId="260"/>
            <ac:spMk id="5" creationId="{359040B1-215F-42AF-89FE-CA08BAB22F96}"/>
          </ac:spMkLst>
        </pc:spChg>
        <pc:picChg chg="add mod">
          <ac:chgData name="Trout, Austin R." userId="S::trout.132@buckeyemail.osu.edu::17059253-19af-4541-9371-de425b752013" providerId="AD" clId="Web-{1767C4D3-A4EF-465C-A2F5-06220C4C910E}" dt="2021-11-18T01:17:49.679" v="14" actId="14100"/>
          <ac:picMkLst>
            <pc:docMk/>
            <pc:sldMk cId="838166920" sldId="260"/>
            <ac:picMk id="3" creationId="{E2388E16-8773-46EB-9E0B-4C4CFFD6E785}"/>
          </ac:picMkLst>
        </pc:picChg>
        <pc:picChg chg="mod">
          <ac:chgData name="Trout, Austin R." userId="S::trout.132@buckeyemail.osu.edu::17059253-19af-4541-9371-de425b752013" providerId="AD" clId="Web-{1767C4D3-A4EF-465C-A2F5-06220C4C910E}" dt="2021-11-18T01:17:43.586" v="13" actId="1076"/>
          <ac:picMkLst>
            <pc:docMk/>
            <pc:sldMk cId="838166920" sldId="260"/>
            <ac:picMk id="3074" creationId="{8CDFA6E8-A19F-4DD6-9C1C-DBD1F12B7859}"/>
          </ac:picMkLst>
        </pc:picChg>
      </pc:sldChg>
    </pc:docChg>
  </pc:docChgLst>
  <pc:docChgLst>
    <pc:chgData name="Ma, Aijia" userId="S::ma.1661@buckeyemail.osu.edu::8543afa0-def6-4535-a9d3-8a12c82b87ae" providerId="AD" clId="Web-{3E329B44-8C8A-410F-9C5C-9282C09A43AA}"/>
    <pc:docChg chg="modSld">
      <pc:chgData name="Ma, Aijia" userId="S::ma.1661@buckeyemail.osu.edu::8543afa0-def6-4535-a9d3-8a12c82b87ae" providerId="AD" clId="Web-{3E329B44-8C8A-410F-9C5C-9282C09A43AA}" dt="2021-11-18T02:01:26.702" v="3" actId="1076"/>
      <pc:docMkLst>
        <pc:docMk/>
      </pc:docMkLst>
      <pc:sldChg chg="addSp modSp">
        <pc:chgData name="Ma, Aijia" userId="S::ma.1661@buckeyemail.osu.edu::8543afa0-def6-4535-a9d3-8a12c82b87ae" providerId="AD" clId="Web-{3E329B44-8C8A-410F-9C5C-9282C09A43AA}" dt="2021-11-18T02:01:26.702" v="3" actId="1076"/>
        <pc:sldMkLst>
          <pc:docMk/>
          <pc:sldMk cId="1962548850" sldId="259"/>
        </pc:sldMkLst>
        <pc:picChg chg="add mod">
          <ac:chgData name="Ma, Aijia" userId="S::ma.1661@buckeyemail.osu.edu::8543afa0-def6-4535-a9d3-8a12c82b87ae" providerId="AD" clId="Web-{3E329B44-8C8A-410F-9C5C-9282C09A43AA}" dt="2021-11-18T02:01:26.702" v="3" actId="1076"/>
          <ac:picMkLst>
            <pc:docMk/>
            <pc:sldMk cId="1962548850" sldId="259"/>
            <ac:picMk id="3" creationId="{95F86F0A-FE8B-428C-B668-BD992759DF6B}"/>
          </ac:picMkLst>
        </pc:picChg>
      </pc:sldChg>
    </pc:docChg>
  </pc:docChgLst>
  <pc:docChgLst>
    <pc:chgData name="Ma, Aijia" userId="S::ma.1661@buckeyemail.osu.edu::8543afa0-def6-4535-a9d3-8a12c82b87ae" providerId="AD" clId="Web-{59C4270E-326E-43B0-8AF3-A17EE3948C6A}"/>
    <pc:docChg chg="modSld">
      <pc:chgData name="Ma, Aijia" userId="S::ma.1661@buckeyemail.osu.edu::8543afa0-def6-4535-a9d3-8a12c82b87ae" providerId="AD" clId="Web-{59C4270E-326E-43B0-8AF3-A17EE3948C6A}" dt="2021-11-18T01:11:46.363" v="10" actId="1076"/>
      <pc:docMkLst>
        <pc:docMk/>
      </pc:docMkLst>
      <pc:sldChg chg="addSp modSp">
        <pc:chgData name="Ma, Aijia" userId="S::ma.1661@buckeyemail.osu.edu::8543afa0-def6-4535-a9d3-8a12c82b87ae" providerId="AD" clId="Web-{59C4270E-326E-43B0-8AF3-A17EE3948C6A}" dt="2021-11-18T01:11:46.363" v="10" actId="1076"/>
        <pc:sldMkLst>
          <pc:docMk/>
          <pc:sldMk cId="401709606" sldId="256"/>
        </pc:sldMkLst>
        <pc:picChg chg="add mod modCrop">
          <ac:chgData name="Ma, Aijia" userId="S::ma.1661@buckeyemail.osu.edu::8543afa0-def6-4535-a9d3-8a12c82b87ae" providerId="AD" clId="Web-{59C4270E-326E-43B0-8AF3-A17EE3948C6A}" dt="2021-11-18T01:11:46.363" v="10" actId="1076"/>
          <ac:picMkLst>
            <pc:docMk/>
            <pc:sldMk cId="401709606" sldId="256"/>
            <ac:picMk id="2" creationId="{C4C28DDE-8FF1-40E5-9E09-B83971D81DE0}"/>
          </ac:picMkLst>
        </pc:picChg>
      </pc:sldChg>
    </pc:docChg>
  </pc:docChgLst>
  <pc:docChgLst>
    <pc:chgData name="Trout, Austin R." userId="S::trout.132@buckeyemail.osu.edu::17059253-19af-4541-9371-de425b752013" providerId="AD" clId="Web-{08A5F60D-43F0-46C5-911B-1942DB98FF39}"/>
    <pc:docChg chg="modSld">
      <pc:chgData name="Trout, Austin R." userId="S::trout.132@buckeyemail.osu.edu::17059253-19af-4541-9371-de425b752013" providerId="AD" clId="Web-{08A5F60D-43F0-46C5-911B-1942DB98FF39}" dt="2021-11-18T02:10:39.392" v="130" actId="20577"/>
      <pc:docMkLst>
        <pc:docMk/>
      </pc:docMkLst>
      <pc:sldChg chg="addSp delSp modSp">
        <pc:chgData name="Trout, Austin R." userId="S::trout.132@buckeyemail.osu.edu::17059253-19af-4541-9371-de425b752013" providerId="AD" clId="Web-{08A5F60D-43F0-46C5-911B-1942DB98FF39}" dt="2021-11-18T02:08:07.330" v="108" actId="14100"/>
        <pc:sldMkLst>
          <pc:docMk/>
          <pc:sldMk cId="3371286573" sldId="258"/>
        </pc:sldMkLst>
        <pc:spChg chg="add mod">
          <ac:chgData name="Trout, Austin R." userId="S::trout.132@buckeyemail.osu.edu::17059253-19af-4541-9371-de425b752013" providerId="AD" clId="Web-{08A5F60D-43F0-46C5-911B-1942DB98FF39}" dt="2021-11-18T02:08:07.330" v="108" actId="14100"/>
          <ac:spMkLst>
            <pc:docMk/>
            <pc:sldMk cId="3371286573" sldId="258"/>
            <ac:spMk id="5" creationId="{91A07E1C-5E96-4D93-BFA2-4508A10C19E5}"/>
          </ac:spMkLst>
        </pc:spChg>
        <pc:spChg chg="add del">
          <ac:chgData name="Trout, Austin R." userId="S::trout.132@buckeyemail.osu.edu::17059253-19af-4541-9371-de425b752013" providerId="AD" clId="Web-{08A5F60D-43F0-46C5-911B-1942DB98FF39}" dt="2021-11-18T02:06:10.408" v="64"/>
          <ac:spMkLst>
            <pc:docMk/>
            <pc:sldMk cId="3371286573" sldId="258"/>
            <ac:spMk id="6" creationId="{27D1A98B-5555-4087-AE05-AD5641DC9B89}"/>
          </ac:spMkLst>
        </pc:spChg>
        <pc:cxnChg chg="add mod">
          <ac:chgData name="Trout, Austin R." userId="S::trout.132@buckeyemail.osu.edu::17059253-19af-4541-9371-de425b752013" providerId="AD" clId="Web-{08A5F60D-43F0-46C5-911B-1942DB98FF39}" dt="2021-11-18T02:07:47.408" v="104"/>
          <ac:cxnSpMkLst>
            <pc:docMk/>
            <pc:sldMk cId="3371286573" sldId="258"/>
            <ac:cxnSpMk id="3" creationId="{5D1D3945-A250-4288-9925-CE487CBC6A94}"/>
          </ac:cxnSpMkLst>
        </pc:cxnChg>
      </pc:sldChg>
      <pc:sldChg chg="delSp modSp">
        <pc:chgData name="Trout, Austin R." userId="S::trout.132@buckeyemail.osu.edu::17059253-19af-4541-9371-de425b752013" providerId="AD" clId="Web-{08A5F60D-43F0-46C5-911B-1942DB98FF39}" dt="2021-11-18T02:04:38.315" v="50" actId="20577"/>
        <pc:sldMkLst>
          <pc:docMk/>
          <pc:sldMk cId="1962548850" sldId="259"/>
        </pc:sldMkLst>
        <pc:spChg chg="mod">
          <ac:chgData name="Trout, Austin R." userId="S::trout.132@buckeyemail.osu.edu::17059253-19af-4541-9371-de425b752013" providerId="AD" clId="Web-{08A5F60D-43F0-46C5-911B-1942DB98FF39}" dt="2021-11-18T02:04:38.315" v="50" actId="20577"/>
          <ac:spMkLst>
            <pc:docMk/>
            <pc:sldMk cId="1962548850" sldId="259"/>
            <ac:spMk id="4" creationId="{939515B3-262E-4CF4-BABE-9184859DFF8E}"/>
          </ac:spMkLst>
        </pc:spChg>
        <pc:picChg chg="del">
          <ac:chgData name="Trout, Austin R." userId="S::trout.132@buckeyemail.osu.edu::17059253-19af-4541-9371-de425b752013" providerId="AD" clId="Web-{08A5F60D-43F0-46C5-911B-1942DB98FF39}" dt="2021-11-18T02:01:06.628" v="9"/>
          <ac:picMkLst>
            <pc:docMk/>
            <pc:sldMk cId="1962548850" sldId="259"/>
            <ac:picMk id="4098" creationId="{3CA0428B-2A9A-4CFA-9210-C273F8E90D14}"/>
          </ac:picMkLst>
        </pc:picChg>
      </pc:sldChg>
      <pc:sldChg chg="modSp">
        <pc:chgData name="Trout, Austin R." userId="S::trout.132@buckeyemail.osu.edu::17059253-19af-4541-9371-de425b752013" providerId="AD" clId="Web-{08A5F60D-43F0-46C5-911B-1942DB98FF39}" dt="2021-11-18T02:10:39.392" v="130" actId="20577"/>
        <pc:sldMkLst>
          <pc:docMk/>
          <pc:sldMk cId="1124123492" sldId="261"/>
        </pc:sldMkLst>
        <pc:spChg chg="mod">
          <ac:chgData name="Trout, Austin R." userId="S::trout.132@buckeyemail.osu.edu::17059253-19af-4541-9371-de425b752013" providerId="AD" clId="Web-{08A5F60D-43F0-46C5-911B-1942DB98FF39}" dt="2021-11-18T02:10:39.392" v="130" actId="20577"/>
          <ac:spMkLst>
            <pc:docMk/>
            <pc:sldMk cId="1124123492" sldId="261"/>
            <ac:spMk id="4" creationId="{A9F816FC-82A5-4DC3-83B5-83BB50348490}"/>
          </ac:spMkLst>
        </pc:spChg>
      </pc:sldChg>
      <pc:sldChg chg="modSp">
        <pc:chgData name="Trout, Austin R." userId="S::trout.132@buckeyemail.osu.edu::17059253-19af-4541-9371-de425b752013" providerId="AD" clId="Web-{08A5F60D-43F0-46C5-911B-1942DB98FF39}" dt="2021-11-18T01:59:41.378" v="7" actId="20577"/>
        <pc:sldMkLst>
          <pc:docMk/>
          <pc:sldMk cId="25723853" sldId="262"/>
        </pc:sldMkLst>
        <pc:spChg chg="mod">
          <ac:chgData name="Trout, Austin R." userId="S::trout.132@buckeyemail.osu.edu::17059253-19af-4541-9371-de425b752013" providerId="AD" clId="Web-{08A5F60D-43F0-46C5-911B-1942DB98FF39}" dt="2021-11-18T01:59:41.378" v="7" actId="20577"/>
          <ac:spMkLst>
            <pc:docMk/>
            <pc:sldMk cId="25723853" sldId="262"/>
            <ac:spMk id="3" creationId="{AA1533D1-0DFD-4987-B649-004FF778009D}"/>
          </ac:spMkLst>
        </pc:spChg>
      </pc:sldChg>
      <pc:sldChg chg="modSp">
        <pc:chgData name="Trout, Austin R." userId="S::trout.132@buckeyemail.osu.edu::17059253-19af-4541-9371-de425b752013" providerId="AD" clId="Web-{08A5F60D-43F0-46C5-911B-1942DB98FF39}" dt="2021-11-18T02:09:28.017" v="113" actId="20577"/>
        <pc:sldMkLst>
          <pc:docMk/>
          <pc:sldMk cId="3812743827" sldId="263"/>
        </pc:sldMkLst>
        <pc:spChg chg="mod">
          <ac:chgData name="Trout, Austin R." userId="S::trout.132@buckeyemail.osu.edu::17059253-19af-4541-9371-de425b752013" providerId="AD" clId="Web-{08A5F60D-43F0-46C5-911B-1942DB98FF39}" dt="2021-11-18T02:09:28.017" v="113" actId="20577"/>
          <ac:spMkLst>
            <pc:docMk/>
            <pc:sldMk cId="3812743827" sldId="263"/>
            <ac:spMk id="3" creationId="{50478779-0AF8-423B-90AE-A4885AAF3476}"/>
          </ac:spMkLst>
        </pc:spChg>
      </pc:sldChg>
      <pc:sldChg chg="modSp">
        <pc:chgData name="Trout, Austin R." userId="S::trout.132@buckeyemail.osu.edu::17059253-19af-4541-9371-de425b752013" providerId="AD" clId="Web-{08A5F60D-43F0-46C5-911B-1942DB98FF39}" dt="2021-11-18T02:09:16.673" v="111" actId="20577"/>
        <pc:sldMkLst>
          <pc:docMk/>
          <pc:sldMk cId="3531286590" sldId="266"/>
        </pc:sldMkLst>
        <pc:spChg chg="mod">
          <ac:chgData name="Trout, Austin R." userId="S::trout.132@buckeyemail.osu.edu::17059253-19af-4541-9371-de425b752013" providerId="AD" clId="Web-{08A5F60D-43F0-46C5-911B-1942DB98FF39}" dt="2021-11-18T02:09:16.673" v="111" actId="20577"/>
          <ac:spMkLst>
            <pc:docMk/>
            <pc:sldMk cId="3531286590" sldId="266"/>
            <ac:spMk id="3" creationId="{50478779-0AF8-423B-90AE-A4885AAF3476}"/>
          </ac:spMkLst>
        </pc:spChg>
      </pc:sldChg>
      <pc:sldChg chg="modSp">
        <pc:chgData name="Trout, Austin R." userId="S::trout.132@buckeyemail.osu.edu::17059253-19af-4541-9371-de425b752013" providerId="AD" clId="Web-{08A5F60D-43F0-46C5-911B-1942DB98FF39}" dt="2021-11-18T02:09:08.267" v="110" actId="20577"/>
        <pc:sldMkLst>
          <pc:docMk/>
          <pc:sldMk cId="4035450895" sldId="267"/>
        </pc:sldMkLst>
        <pc:spChg chg="mod">
          <ac:chgData name="Trout, Austin R." userId="S::trout.132@buckeyemail.osu.edu::17059253-19af-4541-9371-de425b752013" providerId="AD" clId="Web-{08A5F60D-43F0-46C5-911B-1942DB98FF39}" dt="2021-11-18T02:09:08.267" v="110" actId="20577"/>
          <ac:spMkLst>
            <pc:docMk/>
            <pc:sldMk cId="4035450895" sldId="267"/>
            <ac:spMk id="3" creationId="{50478779-0AF8-423B-90AE-A4885AAF3476}"/>
          </ac:spMkLst>
        </pc:spChg>
      </pc:sldChg>
      <pc:sldChg chg="modSp">
        <pc:chgData name="Trout, Austin R." userId="S::trout.132@buckeyemail.osu.edu::17059253-19af-4541-9371-de425b752013" providerId="AD" clId="Web-{08A5F60D-43F0-46C5-911B-1942DB98FF39}" dt="2021-11-18T02:08:59.923" v="109" actId="20577"/>
        <pc:sldMkLst>
          <pc:docMk/>
          <pc:sldMk cId="2197664256" sldId="268"/>
        </pc:sldMkLst>
        <pc:spChg chg="mod">
          <ac:chgData name="Trout, Austin R." userId="S::trout.132@buckeyemail.osu.edu::17059253-19af-4541-9371-de425b752013" providerId="AD" clId="Web-{08A5F60D-43F0-46C5-911B-1942DB98FF39}" dt="2021-11-18T02:08:59.923" v="109" actId="20577"/>
          <ac:spMkLst>
            <pc:docMk/>
            <pc:sldMk cId="2197664256" sldId="268"/>
            <ac:spMk id="3" creationId="{50478779-0AF8-423B-90AE-A4885AAF3476}"/>
          </ac:spMkLst>
        </pc:spChg>
      </pc:sldChg>
    </pc:docChg>
  </pc:docChgLst>
  <pc:docChgLst>
    <pc:chgData name="Ma, Aijia" userId="S::ma.1661@buckeyemail.osu.edu::8543afa0-def6-4535-a9d3-8a12c82b87ae" providerId="AD" clId="Web-{14415654-E194-4437-AE93-59A1EC7839DD}"/>
    <pc:docChg chg="addSld delSld modSld">
      <pc:chgData name="Ma, Aijia" userId="S::ma.1661@buckeyemail.osu.edu::8543afa0-def6-4535-a9d3-8a12c82b87ae" providerId="AD" clId="Web-{14415654-E194-4437-AE93-59A1EC7839DD}" dt="2021-11-18T01:22:59.977" v="87" actId="20577"/>
      <pc:docMkLst>
        <pc:docMk/>
      </pc:docMkLst>
      <pc:sldChg chg="addSp delSp modSp">
        <pc:chgData name="Ma, Aijia" userId="S::ma.1661@buckeyemail.osu.edu::8543afa0-def6-4535-a9d3-8a12c82b87ae" providerId="AD" clId="Web-{14415654-E194-4437-AE93-59A1EC7839DD}" dt="2021-11-18T01:18:25.386" v="30" actId="14100"/>
        <pc:sldMkLst>
          <pc:docMk/>
          <pc:sldMk cId="3812743827" sldId="263"/>
        </pc:sldMkLst>
        <pc:spChg chg="add mod">
          <ac:chgData name="Ma, Aijia" userId="S::ma.1661@buckeyemail.osu.edu::8543afa0-def6-4535-a9d3-8a12c82b87ae" providerId="AD" clId="Web-{14415654-E194-4437-AE93-59A1EC7839DD}" dt="2021-11-18T01:18:25.386" v="30" actId="14100"/>
          <ac:spMkLst>
            <pc:docMk/>
            <pc:sldMk cId="3812743827" sldId="263"/>
            <ac:spMk id="3" creationId="{50478779-0AF8-423B-90AE-A4885AAF3476}"/>
          </ac:spMkLst>
        </pc:spChg>
        <pc:picChg chg="add mod">
          <ac:chgData name="Ma, Aijia" userId="S::ma.1661@buckeyemail.osu.edu::8543afa0-def6-4535-a9d3-8a12c82b87ae" providerId="AD" clId="Web-{14415654-E194-4437-AE93-59A1EC7839DD}" dt="2021-11-18T01:17:58.824" v="12" actId="14100"/>
          <ac:picMkLst>
            <pc:docMk/>
            <pc:sldMk cId="3812743827" sldId="263"/>
            <ac:picMk id="4" creationId="{4C23D4DA-D67D-47F1-9BFA-3DD17414302A}"/>
          </ac:picMkLst>
        </pc:picChg>
        <pc:picChg chg="del">
          <ac:chgData name="Ma, Aijia" userId="S::ma.1661@buckeyemail.osu.edu::8543afa0-def6-4535-a9d3-8a12c82b87ae" providerId="AD" clId="Web-{14415654-E194-4437-AE93-59A1EC7839DD}" dt="2021-11-18T01:17:31.605" v="7"/>
          <ac:picMkLst>
            <pc:docMk/>
            <pc:sldMk cId="3812743827" sldId="263"/>
            <ac:picMk id="7172" creationId="{5C1DE345-E3F8-4775-935B-2B598702C967}"/>
          </ac:picMkLst>
        </pc:picChg>
      </pc:sldChg>
      <pc:sldChg chg="del">
        <pc:chgData name="Ma, Aijia" userId="S::ma.1661@buckeyemail.osu.edu::8543afa0-def6-4535-a9d3-8a12c82b87ae" providerId="AD" clId="Web-{14415654-E194-4437-AE93-59A1EC7839DD}" dt="2021-11-18T01:21:36.306" v="70"/>
        <pc:sldMkLst>
          <pc:docMk/>
          <pc:sldMk cId="531186757" sldId="265"/>
        </pc:sldMkLst>
      </pc:sldChg>
      <pc:sldChg chg="addSp delSp modSp add replId">
        <pc:chgData name="Ma, Aijia" userId="S::ma.1661@buckeyemail.osu.edu::8543afa0-def6-4535-a9d3-8a12c82b87ae" providerId="AD" clId="Web-{14415654-E194-4437-AE93-59A1EC7839DD}" dt="2021-11-18T01:20:28.416" v="59" actId="20577"/>
        <pc:sldMkLst>
          <pc:docMk/>
          <pc:sldMk cId="3531286590" sldId="266"/>
        </pc:sldMkLst>
        <pc:spChg chg="mod">
          <ac:chgData name="Ma, Aijia" userId="S::ma.1661@buckeyemail.osu.edu::8543afa0-def6-4535-a9d3-8a12c82b87ae" providerId="AD" clId="Web-{14415654-E194-4437-AE93-59A1EC7839DD}" dt="2021-11-18T01:20:28.416" v="59" actId="20577"/>
          <ac:spMkLst>
            <pc:docMk/>
            <pc:sldMk cId="3531286590" sldId="266"/>
            <ac:spMk id="3" creationId="{50478779-0AF8-423B-90AE-A4885AAF3476}"/>
          </ac:spMkLst>
        </pc:spChg>
        <pc:spChg chg="add del mod">
          <ac:chgData name="Ma, Aijia" userId="S::ma.1661@buckeyemail.osu.edu::8543afa0-def6-4535-a9d3-8a12c82b87ae" providerId="AD" clId="Web-{14415654-E194-4437-AE93-59A1EC7839DD}" dt="2021-11-18T01:20:01.260" v="57"/>
          <ac:spMkLst>
            <pc:docMk/>
            <pc:sldMk cId="3531286590" sldId="266"/>
            <ac:spMk id="7" creationId="{B05633A2-64C5-427F-9D94-D6B5969151E5}"/>
          </ac:spMkLst>
        </pc:spChg>
        <pc:picChg chg="del">
          <ac:chgData name="Ma, Aijia" userId="S::ma.1661@buckeyemail.osu.edu::8543afa0-def6-4535-a9d3-8a12c82b87ae" providerId="AD" clId="Web-{14415654-E194-4437-AE93-59A1EC7839DD}" dt="2021-11-18T01:19:13.214" v="38"/>
          <ac:picMkLst>
            <pc:docMk/>
            <pc:sldMk cId="3531286590" sldId="266"/>
            <ac:picMk id="4" creationId="{4C23D4DA-D67D-47F1-9BFA-3DD17414302A}"/>
          </ac:picMkLst>
        </pc:picChg>
        <pc:picChg chg="add mod">
          <ac:chgData name="Ma, Aijia" userId="S::ma.1661@buckeyemail.osu.edu::8543afa0-def6-4535-a9d3-8a12c82b87ae" providerId="AD" clId="Web-{14415654-E194-4437-AE93-59A1EC7839DD}" dt="2021-11-18T01:19:33.635" v="42" actId="1076"/>
          <ac:picMkLst>
            <pc:docMk/>
            <pc:sldMk cId="3531286590" sldId="266"/>
            <ac:picMk id="5" creationId="{3784E44C-E5FB-4DBB-90B6-1C36C260EF8E}"/>
          </ac:picMkLst>
        </pc:picChg>
        <pc:picChg chg="add mod">
          <ac:chgData name="Ma, Aijia" userId="S::ma.1661@buckeyemail.osu.edu::8543afa0-def6-4535-a9d3-8a12c82b87ae" providerId="AD" clId="Web-{14415654-E194-4437-AE93-59A1EC7839DD}" dt="2021-11-18T01:19:29.010" v="41" actId="14100"/>
          <ac:picMkLst>
            <pc:docMk/>
            <pc:sldMk cId="3531286590" sldId="266"/>
            <ac:picMk id="6" creationId="{E9B662E6-9B11-4972-B875-1563D503269A}"/>
          </ac:picMkLst>
        </pc:picChg>
        <pc:picChg chg="del">
          <ac:chgData name="Ma, Aijia" userId="S::ma.1661@buckeyemail.osu.edu::8543afa0-def6-4535-a9d3-8a12c82b87ae" providerId="AD" clId="Web-{14415654-E194-4437-AE93-59A1EC7839DD}" dt="2021-11-18T01:18:53.604" v="33"/>
          <ac:picMkLst>
            <pc:docMk/>
            <pc:sldMk cId="3531286590" sldId="266"/>
            <ac:picMk id="7170" creationId="{5B4C426C-3CD5-436D-B269-B0151A16BCA8}"/>
          </ac:picMkLst>
        </pc:picChg>
      </pc:sldChg>
      <pc:sldChg chg="addSp delSp modSp add replId">
        <pc:chgData name="Ma, Aijia" userId="S::ma.1661@buckeyemail.osu.edu::8543afa0-def6-4535-a9d3-8a12c82b87ae" providerId="AD" clId="Web-{14415654-E194-4437-AE93-59A1EC7839DD}" dt="2021-11-18T01:21:27.697" v="69" actId="14100"/>
        <pc:sldMkLst>
          <pc:docMk/>
          <pc:sldMk cId="4035450895" sldId="267"/>
        </pc:sldMkLst>
        <pc:picChg chg="add mod">
          <ac:chgData name="Ma, Aijia" userId="S::ma.1661@buckeyemail.osu.edu::8543afa0-def6-4535-a9d3-8a12c82b87ae" providerId="AD" clId="Web-{14415654-E194-4437-AE93-59A1EC7839DD}" dt="2021-11-18T01:21:11.431" v="65" actId="14100"/>
          <ac:picMkLst>
            <pc:docMk/>
            <pc:sldMk cId="4035450895" sldId="267"/>
            <ac:picMk id="4" creationId="{81BAA343-82A2-4CAA-B1F3-BB5748485978}"/>
          </ac:picMkLst>
        </pc:picChg>
        <pc:picChg chg="del">
          <ac:chgData name="Ma, Aijia" userId="S::ma.1661@buckeyemail.osu.edu::8543afa0-def6-4535-a9d3-8a12c82b87ae" providerId="AD" clId="Web-{14415654-E194-4437-AE93-59A1EC7839DD}" dt="2021-11-18T01:20:57.306" v="60"/>
          <ac:picMkLst>
            <pc:docMk/>
            <pc:sldMk cId="4035450895" sldId="267"/>
            <ac:picMk id="5" creationId="{3784E44C-E5FB-4DBB-90B6-1C36C260EF8E}"/>
          </ac:picMkLst>
        </pc:picChg>
        <pc:picChg chg="del">
          <ac:chgData name="Ma, Aijia" userId="S::ma.1661@buckeyemail.osu.edu::8543afa0-def6-4535-a9d3-8a12c82b87ae" providerId="AD" clId="Web-{14415654-E194-4437-AE93-59A1EC7839DD}" dt="2021-11-18T01:21:12.572" v="66"/>
          <ac:picMkLst>
            <pc:docMk/>
            <pc:sldMk cId="4035450895" sldId="267"/>
            <ac:picMk id="6" creationId="{E9B662E6-9B11-4972-B875-1563D503269A}"/>
          </ac:picMkLst>
        </pc:picChg>
        <pc:picChg chg="add mod">
          <ac:chgData name="Ma, Aijia" userId="S::ma.1661@buckeyemail.osu.edu::8543afa0-def6-4535-a9d3-8a12c82b87ae" providerId="AD" clId="Web-{14415654-E194-4437-AE93-59A1EC7839DD}" dt="2021-11-18T01:21:27.697" v="69" actId="14100"/>
          <ac:picMkLst>
            <pc:docMk/>
            <pc:sldMk cId="4035450895" sldId="267"/>
            <ac:picMk id="7" creationId="{4A20867E-91DA-49D0-B4B2-349A21C14A37}"/>
          </ac:picMkLst>
        </pc:picChg>
      </pc:sldChg>
      <pc:sldChg chg="addSp delSp modSp add replId">
        <pc:chgData name="Ma, Aijia" userId="S::ma.1661@buckeyemail.osu.edu::8543afa0-def6-4535-a9d3-8a12c82b87ae" providerId="AD" clId="Web-{14415654-E194-4437-AE93-59A1EC7839DD}" dt="2021-11-18T01:22:59.977" v="87" actId="20577"/>
        <pc:sldMkLst>
          <pc:docMk/>
          <pc:sldMk cId="2197664256" sldId="268"/>
        </pc:sldMkLst>
        <pc:spChg chg="mod">
          <ac:chgData name="Ma, Aijia" userId="S::ma.1661@buckeyemail.osu.edu::8543afa0-def6-4535-a9d3-8a12c82b87ae" providerId="AD" clId="Web-{14415654-E194-4437-AE93-59A1EC7839DD}" dt="2021-11-18T01:22:59.977" v="87" actId="20577"/>
          <ac:spMkLst>
            <pc:docMk/>
            <pc:sldMk cId="2197664256" sldId="268"/>
            <ac:spMk id="3" creationId="{50478779-0AF8-423B-90AE-A4885AAF3476}"/>
          </ac:spMkLst>
        </pc:spChg>
        <pc:picChg chg="del">
          <ac:chgData name="Ma, Aijia" userId="S::ma.1661@buckeyemail.osu.edu::8543afa0-def6-4535-a9d3-8a12c82b87ae" providerId="AD" clId="Web-{14415654-E194-4437-AE93-59A1EC7839DD}" dt="2021-11-18T01:21:45.587" v="72"/>
          <ac:picMkLst>
            <pc:docMk/>
            <pc:sldMk cId="2197664256" sldId="268"/>
            <ac:picMk id="4" creationId="{81BAA343-82A2-4CAA-B1F3-BB5748485978}"/>
          </ac:picMkLst>
        </pc:picChg>
        <pc:picChg chg="add mod">
          <ac:chgData name="Ma, Aijia" userId="S::ma.1661@buckeyemail.osu.edu::8543afa0-def6-4535-a9d3-8a12c82b87ae" providerId="AD" clId="Web-{14415654-E194-4437-AE93-59A1EC7839DD}" dt="2021-11-18T01:22:13.462" v="77" actId="14100"/>
          <ac:picMkLst>
            <pc:docMk/>
            <pc:sldMk cId="2197664256" sldId="268"/>
            <ac:picMk id="5" creationId="{257C4F86-ACDD-44D8-B9F5-B39C3BD98EEE}"/>
          </ac:picMkLst>
        </pc:picChg>
        <pc:picChg chg="add mod">
          <ac:chgData name="Ma, Aijia" userId="S::ma.1661@buckeyemail.osu.edu::8543afa0-def6-4535-a9d3-8a12c82b87ae" providerId="AD" clId="Web-{14415654-E194-4437-AE93-59A1EC7839DD}" dt="2021-11-18T01:22:29.290" v="81" actId="14100"/>
          <ac:picMkLst>
            <pc:docMk/>
            <pc:sldMk cId="2197664256" sldId="268"/>
            <ac:picMk id="6" creationId="{188DEA93-785E-491E-BA78-51D564DB42AA}"/>
          </ac:picMkLst>
        </pc:picChg>
        <pc:picChg chg="del">
          <ac:chgData name="Ma, Aijia" userId="S::ma.1661@buckeyemail.osu.edu::8543afa0-def6-4535-a9d3-8a12c82b87ae" providerId="AD" clId="Web-{14415654-E194-4437-AE93-59A1EC7839DD}" dt="2021-11-18T01:22:14.259" v="78"/>
          <ac:picMkLst>
            <pc:docMk/>
            <pc:sldMk cId="2197664256" sldId="268"/>
            <ac:picMk id="7" creationId="{4A20867E-91DA-49D0-B4B2-349A21C14A37}"/>
          </ac:picMkLst>
        </pc:picChg>
      </pc:sldChg>
    </pc:docChg>
  </pc:docChgLst>
  <pc:docChgLst>
    <pc:chgData name="Xu, Cong" userId="S::xu.3771@buckeyemail.osu.edu::b4ba9ffa-e773-44a3-94a7-17d4979195b6" providerId="AD" clId="Web-{71CF55A3-B0EF-494C-94FE-21AB80415050}"/>
    <pc:docChg chg="modSld">
      <pc:chgData name="Xu, Cong" userId="S::xu.3771@buckeyemail.osu.edu::b4ba9ffa-e773-44a3-94a7-17d4979195b6" providerId="AD" clId="Web-{71CF55A3-B0EF-494C-94FE-21AB80415050}" dt="2021-11-18T01:38:28.093" v="4" actId="14100"/>
      <pc:docMkLst>
        <pc:docMk/>
      </pc:docMkLst>
      <pc:sldChg chg="addSp modSp">
        <pc:chgData name="Xu, Cong" userId="S::xu.3771@buckeyemail.osu.edu::b4ba9ffa-e773-44a3-94a7-17d4979195b6" providerId="AD" clId="Web-{71CF55A3-B0EF-494C-94FE-21AB80415050}" dt="2021-11-18T01:38:28.093" v="4" actId="14100"/>
        <pc:sldMkLst>
          <pc:docMk/>
          <pc:sldMk cId="401709606" sldId="256"/>
        </pc:sldMkLst>
        <pc:picChg chg="add mod">
          <ac:chgData name="Xu, Cong" userId="S::xu.3771@buckeyemail.osu.edu::b4ba9ffa-e773-44a3-94a7-17d4979195b6" providerId="AD" clId="Web-{71CF55A3-B0EF-494C-94FE-21AB80415050}" dt="2021-11-18T01:38:28.093" v="4" actId="14100"/>
          <ac:picMkLst>
            <pc:docMk/>
            <pc:sldMk cId="401709606" sldId="256"/>
            <ac:picMk id="5" creationId="{C9E1E38A-54E1-461E-A8E6-FFF71BFF4CB4}"/>
          </ac:picMkLst>
        </pc:picChg>
      </pc:sldChg>
    </pc:docChg>
  </pc:docChgLst>
  <pc:docChgLst>
    <pc:chgData name="Austin Trout" userId="d649d3d85b28690a" providerId="LiveId" clId="{7BDD64BD-FB32-44D6-8C25-059BC5D6AA4F}"/>
    <pc:docChg chg="custSel modSld">
      <pc:chgData name="Austin Trout" userId="d649d3d85b28690a" providerId="LiveId" clId="{7BDD64BD-FB32-44D6-8C25-059BC5D6AA4F}" dt="2021-11-18T00:38:12.442" v="114" actId="1076"/>
      <pc:docMkLst>
        <pc:docMk/>
      </pc:docMkLst>
      <pc:sldChg chg="addSp delSp modSp mod setBg">
        <pc:chgData name="Austin Trout" userId="d649d3d85b28690a" providerId="LiveId" clId="{7BDD64BD-FB32-44D6-8C25-059BC5D6AA4F}" dt="2021-11-18T00:38:12.442" v="114" actId="1076"/>
        <pc:sldMkLst>
          <pc:docMk/>
          <pc:sldMk cId="401709606" sldId="256"/>
        </pc:sldMkLst>
        <pc:spChg chg="del">
          <ac:chgData name="Austin Trout" userId="d649d3d85b28690a" providerId="LiveId" clId="{7BDD64BD-FB32-44D6-8C25-059BC5D6AA4F}" dt="2021-11-18T00:31:57.794" v="4" actId="478"/>
          <ac:spMkLst>
            <pc:docMk/>
            <pc:sldMk cId="401709606" sldId="256"/>
            <ac:spMk id="2" creationId="{C1B9CEEE-3BD1-428D-B723-EDBA746231FE}"/>
          </ac:spMkLst>
        </pc:spChg>
        <pc:spChg chg="del">
          <ac:chgData name="Austin Trout" userId="d649d3d85b28690a" providerId="LiveId" clId="{7BDD64BD-FB32-44D6-8C25-059BC5D6AA4F}" dt="2021-11-18T00:32:01.049" v="5" actId="478"/>
          <ac:spMkLst>
            <pc:docMk/>
            <pc:sldMk cId="401709606" sldId="256"/>
            <ac:spMk id="3" creationId="{DDF0B759-2D58-4CD4-A5DC-CAC4744F725E}"/>
          </ac:spMkLst>
        </pc:spChg>
        <pc:spChg chg="add mod">
          <ac:chgData name="Austin Trout" userId="d649d3d85b28690a" providerId="LiveId" clId="{7BDD64BD-FB32-44D6-8C25-059BC5D6AA4F}" dt="2021-11-18T00:35:56.901" v="71" actId="1076"/>
          <ac:spMkLst>
            <pc:docMk/>
            <pc:sldMk cId="401709606" sldId="256"/>
            <ac:spMk id="4" creationId="{A042EBBA-9A50-4170-8123-FF753893754C}"/>
          </ac:spMkLst>
        </pc:spChg>
        <pc:spChg chg="add del mod">
          <ac:chgData name="Austin Trout" userId="d649d3d85b28690a" providerId="LiveId" clId="{7BDD64BD-FB32-44D6-8C25-059BC5D6AA4F}" dt="2021-11-18T00:32:44.737" v="11" actId="478"/>
          <ac:spMkLst>
            <pc:docMk/>
            <pc:sldMk cId="401709606" sldId="256"/>
            <ac:spMk id="5" creationId="{11D2DEB4-1102-4CC0-8380-3A18CCF7A064}"/>
          </ac:spMkLst>
        </pc:spChg>
        <pc:spChg chg="add mod">
          <ac:chgData name="Austin Trout" userId="d649d3d85b28690a" providerId="LiveId" clId="{7BDD64BD-FB32-44D6-8C25-059BC5D6AA4F}" dt="2021-11-18T00:35:38.893" v="62" actId="1076"/>
          <ac:spMkLst>
            <pc:docMk/>
            <pc:sldMk cId="401709606" sldId="256"/>
            <ac:spMk id="6" creationId="{629EF218-D80C-40BD-B426-312BB477A71A}"/>
          </ac:spMkLst>
        </pc:spChg>
        <pc:spChg chg="add mod">
          <ac:chgData name="Austin Trout" userId="d649d3d85b28690a" providerId="LiveId" clId="{7BDD64BD-FB32-44D6-8C25-059BC5D6AA4F}" dt="2021-11-18T00:36:17.447" v="83" actId="20577"/>
          <ac:spMkLst>
            <pc:docMk/>
            <pc:sldMk cId="401709606" sldId="256"/>
            <ac:spMk id="7" creationId="{68F338D4-D613-4567-AA09-8AECE8833187}"/>
          </ac:spMkLst>
        </pc:spChg>
        <pc:spChg chg="add mod">
          <ac:chgData name="Austin Trout" userId="d649d3d85b28690a" providerId="LiveId" clId="{7BDD64BD-FB32-44D6-8C25-059BC5D6AA4F}" dt="2021-11-18T00:36:24.331" v="103" actId="20577"/>
          <ac:spMkLst>
            <pc:docMk/>
            <pc:sldMk cId="401709606" sldId="256"/>
            <ac:spMk id="8" creationId="{DF0982F4-5D40-41AF-B78F-6C5D2845D180}"/>
          </ac:spMkLst>
        </pc:spChg>
        <pc:graphicFrameChg chg="add del mod">
          <ac:chgData name="Austin Trout" userId="d649d3d85b28690a" providerId="LiveId" clId="{7BDD64BD-FB32-44D6-8C25-059BC5D6AA4F}" dt="2021-11-18T00:37:14.567" v="106" actId="478"/>
          <ac:graphicFrameMkLst>
            <pc:docMk/>
            <pc:sldMk cId="401709606" sldId="256"/>
            <ac:graphicFrameMk id="9" creationId="{3BEABDA8-775B-455D-9764-949FD27BB048}"/>
          </ac:graphicFrameMkLst>
        </pc:graphicFrameChg>
        <pc:graphicFrameChg chg="add del mod">
          <ac:chgData name="Austin Trout" userId="d649d3d85b28690a" providerId="LiveId" clId="{7BDD64BD-FB32-44D6-8C25-059BC5D6AA4F}" dt="2021-11-18T00:37:41.838" v="109" actId="478"/>
          <ac:graphicFrameMkLst>
            <pc:docMk/>
            <pc:sldMk cId="401709606" sldId="256"/>
            <ac:graphicFrameMk id="10" creationId="{1EDE6502-B39D-4157-BD1C-33BAF1221EF9}"/>
          </ac:graphicFrameMkLst>
        </pc:graphicFrameChg>
        <pc:picChg chg="add mod">
          <ac:chgData name="Austin Trout" userId="d649d3d85b28690a" providerId="LiveId" clId="{7BDD64BD-FB32-44D6-8C25-059BC5D6AA4F}" dt="2021-11-18T00:38:12.442" v="114" actId="1076"/>
          <ac:picMkLst>
            <pc:docMk/>
            <pc:sldMk cId="401709606" sldId="256"/>
            <ac:picMk id="12" creationId="{C1E3A5E8-CD32-4200-95C6-01D6B8607267}"/>
          </ac:picMkLst>
        </pc:picChg>
      </pc:sldChg>
    </pc:docChg>
  </pc:docChgLst>
  <pc:docChgLst>
    <pc:chgData name="Zhang, Garfield" userId="S::zhang.9821@buckeyemail.osu.edu::2cbc23ec-4f63-48a0-bf4e-96c46c28b650" providerId="AD" clId="Web-{6D1B1AF8-051A-4A86-8FF0-A4AE6E797C38}"/>
    <pc:docChg chg="modSld">
      <pc:chgData name="Zhang, Garfield" userId="S::zhang.9821@buckeyemail.osu.edu::2cbc23ec-4f63-48a0-bf4e-96c46c28b650" providerId="AD" clId="Web-{6D1B1AF8-051A-4A86-8FF0-A4AE6E797C38}" dt="2021-11-18T01:12:51.629" v="10" actId="1076"/>
      <pc:docMkLst>
        <pc:docMk/>
      </pc:docMkLst>
      <pc:sldChg chg="addSp modSp">
        <pc:chgData name="Zhang, Garfield" userId="S::zhang.9821@buckeyemail.osu.edu::2cbc23ec-4f63-48a0-bf4e-96c46c28b650" providerId="AD" clId="Web-{6D1B1AF8-051A-4A86-8FF0-A4AE6E797C38}" dt="2021-11-18T01:12:51.629" v="10" actId="1076"/>
        <pc:sldMkLst>
          <pc:docMk/>
          <pc:sldMk cId="401709606" sldId="256"/>
        </pc:sldMkLst>
        <pc:picChg chg="add mod">
          <ac:chgData name="Zhang, Garfield" userId="S::zhang.9821@buckeyemail.osu.edu::2cbc23ec-4f63-48a0-bf4e-96c46c28b650" providerId="AD" clId="Web-{6D1B1AF8-051A-4A86-8FF0-A4AE6E797C38}" dt="2021-11-18T01:12:51.629" v="10" actId="1076"/>
          <ac:picMkLst>
            <pc:docMk/>
            <pc:sldMk cId="401709606" sldId="256"/>
            <ac:picMk id="3" creationId="{9E17E891-382B-4E59-B3B4-D3B7416441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D5EB-8956-43CE-BFC3-9A0197A9D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02B9D-1E62-44E1-944B-68D577BDD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938E9-6452-44E6-9CE9-F30647E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A81B4-653A-45F0-9626-8CF3A7EA9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4D7BC-33A1-4421-BD17-DB3BCF5E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6212-D72E-49D1-AD84-66F7B79F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79D77-78AB-42E8-A6A5-675BE4DE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3BB4-462F-4937-AB0E-E9C432171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9227-99FF-4853-8BF1-80C3292C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C4A93-EE79-438F-A55D-FCA725F0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3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735E9D-0555-4E38-8369-00CA43FC0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44531-707D-4F82-9724-A1B3BAA38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BEADF-6450-4207-873C-091A3469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E5C3B-778A-4C95-9FDA-65E40933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3A784-FD45-4384-A5DF-77DF5DCCF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7E19A-AE53-4888-BBFE-D1415D19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5CF5-3C3A-4129-B799-262EBFF5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3F86D-4E49-40DB-BF03-EF1CE4A7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9410C-2F38-4BE8-B6A3-7BFA2562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CC460-6FEF-422D-A82D-B6D8F153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8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0E60-23C3-445F-BDA1-0C098555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7F403-62C8-4DBE-ADB0-68FBC9C76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CEB16-4A3B-45F5-BD27-0D2911EF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A10AA-3CD4-4D8B-BFD3-F16B6E62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25D4E-F7F3-4E31-B5C0-66005863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45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70E8-F507-4AA8-9284-D7AE9C9D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E158-433D-4A9C-BF55-62ABD5928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101CD-1267-484F-8D49-4103BE2AE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35A97-147B-40D9-AA61-E43BC859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67F98-CC65-4064-8399-4A75A536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C3225-1375-4270-A133-2A70AEAA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2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66AD4-F252-421E-8045-762909D0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1B23E-451A-4C98-8492-DA21EED7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5A9CD-7EE1-4804-B82F-647F1EF6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33BF0-10A0-4A9E-850F-D39E5925B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00C0B-DC56-4BE7-90D3-B58E95C63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39AF26-B419-4DB4-81A1-738B45B4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6E444-C500-41D9-80E6-F4C8A9304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84E794-57C6-4D64-91E7-38F1B354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3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AA965-9641-47F1-87D5-C61C84AA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05D7E2-D00D-4A29-8EB7-0B3CDA52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04BB-689B-4A8F-9431-55C5D4D52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8CFAB-E1BB-412C-AA80-6C0F7F32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648E5-F166-450D-BBB8-D0465CC0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3C9BA-19F4-4371-BFAC-D984BEF5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300E5-C242-4167-9904-A9D2295B0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C660-5893-4F2E-B733-86C30A3D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46BE-22C8-4D85-A093-9558E081C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3DC7A-153C-4EAB-B88B-F872ACA37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7C399-34D7-495D-BDD3-67D337F2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F5C78-69EF-4E89-AD63-E64908C5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339DC-D971-4A64-BE14-38C1A64B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71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019F-396C-4476-8A65-A8C3C306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FD1F4-3924-48C9-907A-DFE79A5B2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B9AFE-B5B1-473E-8858-1BFC1118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7A773-E90C-4558-B3C2-80C82EFBF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B919F-73E2-4FAC-98EC-2DC83EA9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5100C-755E-4A5D-AD57-8BB04223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4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C9C75-018C-4F44-A2D1-1C80D445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46FB-0342-436D-9BFA-025C6BD19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117B-354F-4A79-872A-EA6783AF8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94846-CA05-43B5-98FF-4A988BB5A47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A1EB-B672-467D-B020-6EA824515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AFB80-46A6-4696-B187-338047D6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7B335-822F-449F-B63F-FECF1750D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9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42EBBA-9A50-4170-8123-FF753893754C}"/>
              </a:ext>
            </a:extLst>
          </p:cNvPr>
          <p:cNvSpPr/>
          <p:nvPr/>
        </p:nvSpPr>
        <p:spPr>
          <a:xfrm>
            <a:off x="81225" y="1399223"/>
            <a:ext cx="2793442" cy="4059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err="1">
                <a:latin typeface="Constantia" panose="02030602050306030303" pitchFamily="18" charset="0"/>
              </a:rPr>
              <a:t>Aijia</a:t>
            </a:r>
            <a:r>
              <a:rPr lang="en-US" sz="2400">
                <a:latin typeface="Constantia" panose="02030602050306030303" pitchFamily="18" charset="0"/>
              </a:rPr>
              <a:t> 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EF218-D80C-40BD-B426-312BB477A71A}"/>
              </a:ext>
            </a:extLst>
          </p:cNvPr>
          <p:cNvSpPr/>
          <p:nvPr/>
        </p:nvSpPr>
        <p:spPr>
          <a:xfrm>
            <a:off x="3163556" y="1399225"/>
            <a:ext cx="2793442" cy="4059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>
                <a:latin typeface="Constantia" panose="02030602050306030303" pitchFamily="18" charset="0"/>
              </a:rPr>
              <a:t>Austin Trout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F338D4-D613-4567-AA09-8AECE8833187}"/>
              </a:ext>
            </a:extLst>
          </p:cNvPr>
          <p:cNvSpPr/>
          <p:nvPr/>
        </p:nvSpPr>
        <p:spPr>
          <a:xfrm>
            <a:off x="6235002" y="1399224"/>
            <a:ext cx="2793442" cy="4059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>
                <a:latin typeface="Constantia" panose="02030602050306030303" pitchFamily="18" charset="0"/>
              </a:rPr>
              <a:t>Cong Xu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0982F4-5D40-41AF-B78F-6C5D2845D180}"/>
              </a:ext>
            </a:extLst>
          </p:cNvPr>
          <p:cNvSpPr/>
          <p:nvPr/>
        </p:nvSpPr>
        <p:spPr>
          <a:xfrm>
            <a:off x="9306448" y="1399222"/>
            <a:ext cx="2793442" cy="40595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>
                <a:latin typeface="Constantia" panose="02030602050306030303" pitchFamily="18" charset="0"/>
              </a:rPr>
              <a:t>Garfield Zhang</a:t>
            </a:r>
          </a:p>
        </p:txBody>
      </p:sp>
      <p:pic>
        <p:nvPicPr>
          <p:cNvPr id="12" name="Picture 11" descr="A person wearing a tie&#10;&#10;Description automatically generated with low confidence">
            <a:extLst>
              <a:ext uri="{FF2B5EF4-FFF2-40B4-BE49-F238E27FC236}">
                <a16:creationId xmlns:a16="http://schemas.microsoft.com/office/drawing/2014/main" id="{C1E3A5E8-CD32-4200-95C6-01D6B8607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04" y="1597688"/>
            <a:ext cx="2326346" cy="3255666"/>
          </a:xfrm>
          <a:prstGeom prst="rect">
            <a:avLst/>
          </a:prstGeom>
        </p:spPr>
      </p:pic>
      <p:pic>
        <p:nvPicPr>
          <p:cNvPr id="2" name="Picture 2" descr="A picture containing person, people&#10;&#10;Description automatically generated">
            <a:extLst>
              <a:ext uri="{FF2B5EF4-FFF2-40B4-BE49-F238E27FC236}">
                <a16:creationId xmlns:a16="http://schemas.microsoft.com/office/drawing/2014/main" id="{C4C28DDE-8FF1-40E5-9E09-B83971D81D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7" t="-122" r="23125" b="-271"/>
          <a:stretch/>
        </p:blipFill>
        <p:spPr>
          <a:xfrm>
            <a:off x="312378" y="1597260"/>
            <a:ext cx="2329489" cy="3252614"/>
          </a:xfrm>
          <a:prstGeom prst="rect">
            <a:avLst/>
          </a:prstGeom>
        </p:spPr>
      </p:pic>
      <p:pic>
        <p:nvPicPr>
          <p:cNvPr id="3" name="图片 4" descr="微笑的女人&#10;&#10;已自动生成说明">
            <a:extLst>
              <a:ext uri="{FF2B5EF4-FFF2-40B4-BE49-F238E27FC236}">
                <a16:creationId xmlns:a16="http://schemas.microsoft.com/office/drawing/2014/main" id="{9E17E891-382B-4E59-B3B4-D3B741644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0" y="1976438"/>
            <a:ext cx="2466975" cy="249555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9E1E38A-54E1-461E-A8E6-FFF71BFF4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6158" y="1600200"/>
            <a:ext cx="2207684" cy="32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Notable Tracks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78779-0AF8-423B-90AE-A4885AAF3476}"/>
              </a:ext>
            </a:extLst>
          </p:cNvPr>
          <p:cNvSpPr/>
          <p:nvPr/>
        </p:nvSpPr>
        <p:spPr>
          <a:xfrm>
            <a:off x="264457" y="5417949"/>
            <a:ext cx="11428483" cy="123117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nstantia"/>
                <a:ea typeface="+mn-lt"/>
                <a:cs typeface="+mn-lt"/>
              </a:rPr>
              <a:t>Trust but negative at the same time? </a:t>
            </a:r>
            <a:endParaRPr lang="en-US" sz="2800">
              <a:solidFill>
                <a:schemeClr val="bg1"/>
              </a:solidFill>
              <a:latin typeface="Constantia"/>
            </a:endParaRPr>
          </a:p>
        </p:txBody>
      </p:sp>
      <p:pic>
        <p:nvPicPr>
          <p:cNvPr id="4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81BAA343-82A2-4CAA-B1F3-BB574848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9" y="1263836"/>
            <a:ext cx="5593331" cy="407352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A20867E-91DA-49D0-B4B2-349A21C14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42" y="1263836"/>
            <a:ext cx="5589122" cy="4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5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Notable Tracks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78779-0AF8-423B-90AE-A4885AAF3476}"/>
              </a:ext>
            </a:extLst>
          </p:cNvPr>
          <p:cNvSpPr/>
          <p:nvPr/>
        </p:nvSpPr>
        <p:spPr>
          <a:xfrm>
            <a:off x="264457" y="5417949"/>
            <a:ext cx="11428483" cy="123117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nstantia"/>
                <a:ea typeface="+mn-lt"/>
                <a:cs typeface="+mn-lt"/>
              </a:rPr>
              <a:t>Horse is categorized under trust (compare it with bee) and mother involves sadness</a:t>
            </a:r>
            <a:r>
              <a:rPr lang="en-US" sz="2800">
                <a:ea typeface="+mn-lt"/>
                <a:cs typeface="+mn-lt"/>
              </a:rPr>
              <a:t> </a:t>
            </a:r>
            <a:endParaRPr lang="en-US" sz="280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257C4F86-ACDD-44D8-B9F5-B39C3BD9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9" y="1263836"/>
            <a:ext cx="5580702" cy="4073520"/>
          </a:xfrm>
          <a:prstGeom prst="rect">
            <a:avLst/>
          </a:prstGeom>
        </p:spPr>
      </p:pic>
      <p:pic>
        <p:nvPicPr>
          <p:cNvPr id="6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88DEA93-785E-491E-BA78-51D564DB4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42" y="1263836"/>
            <a:ext cx="5584912" cy="4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6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780CF14-002E-4195-82F2-6754272E9C89}"/>
              </a:ext>
            </a:extLst>
          </p:cNvPr>
          <p:cNvSpPr/>
          <p:nvPr/>
        </p:nvSpPr>
        <p:spPr>
          <a:xfrm>
            <a:off x="683288" y="3429000"/>
            <a:ext cx="3108960" cy="310896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A3E998-C702-4792-9750-1265CB5C846A}"/>
              </a:ext>
            </a:extLst>
          </p:cNvPr>
          <p:cNvSpPr/>
          <p:nvPr/>
        </p:nvSpPr>
        <p:spPr>
          <a:xfrm>
            <a:off x="4541520" y="3429000"/>
            <a:ext cx="3108960" cy="310896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C37134-7B63-4D89-B5B8-80905217083C}"/>
              </a:ext>
            </a:extLst>
          </p:cNvPr>
          <p:cNvSpPr/>
          <p:nvPr/>
        </p:nvSpPr>
        <p:spPr>
          <a:xfrm>
            <a:off x="8399752" y="3429000"/>
            <a:ext cx="3108960" cy="310896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Tom Petty - Full Moon Fever - Amazon.com Music">
            <a:extLst>
              <a:ext uri="{FF2B5EF4-FFF2-40B4-BE49-F238E27FC236}">
                <a16:creationId xmlns:a16="http://schemas.microsoft.com/office/drawing/2014/main" id="{B95D0AEC-5249-4F6A-B494-1399B84A8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968" y="3911917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 Petty - Wildflowers - Amazon.com Music">
            <a:extLst>
              <a:ext uri="{FF2B5EF4-FFF2-40B4-BE49-F238E27FC236}">
                <a16:creationId xmlns:a16="http://schemas.microsoft.com/office/drawing/2014/main" id="{E355D3F4-95D3-4D8F-B2AD-8CD89D88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6" y="39119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m Petty - Highway Companion - Amazon.com Music">
            <a:extLst>
              <a:ext uri="{FF2B5EF4-FFF2-40B4-BE49-F238E27FC236}">
                <a16:creationId xmlns:a16="http://schemas.microsoft.com/office/drawing/2014/main" id="{51FD5B0F-7A0E-48D0-8127-EC5543DA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69" y="39119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30E27-DD22-4EBA-A2FF-1398F2F70527}"/>
              </a:ext>
            </a:extLst>
          </p:cNvPr>
          <p:cNvSpPr txBox="1"/>
          <p:nvPr/>
        </p:nvSpPr>
        <p:spPr>
          <a:xfrm>
            <a:off x="1609746" y="6111835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(1989)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2953E-FACF-4768-9012-E0E31218BBBB}"/>
              </a:ext>
            </a:extLst>
          </p:cNvPr>
          <p:cNvSpPr txBox="1"/>
          <p:nvPr/>
        </p:nvSpPr>
        <p:spPr>
          <a:xfrm>
            <a:off x="5467976" y="6111835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(1994)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F0B40-3109-45C9-9C5E-827978DA8F7F}"/>
              </a:ext>
            </a:extLst>
          </p:cNvPr>
          <p:cNvSpPr txBox="1"/>
          <p:nvPr/>
        </p:nvSpPr>
        <p:spPr>
          <a:xfrm>
            <a:off x="9326210" y="6111834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(2006)</a:t>
            </a:r>
          </a:p>
        </p:txBody>
      </p:sp>
      <p:pic>
        <p:nvPicPr>
          <p:cNvPr id="1040" name="Picture 16" descr="Tom Petty: Life in Photos | Billboard">
            <a:extLst>
              <a:ext uri="{FF2B5EF4-FFF2-40B4-BE49-F238E27FC236}">
                <a16:creationId xmlns:a16="http://schemas.microsoft.com/office/drawing/2014/main" id="{CD95A42E-6D25-4F13-B75F-27D8F5E7D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49"/>
          <a:stretch/>
        </p:blipFill>
        <p:spPr bwMode="auto">
          <a:xfrm>
            <a:off x="1779041" y="320040"/>
            <a:ext cx="8633918" cy="250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3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Quantity of Words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594EE4-8DA0-4ECE-9619-27CBB6E3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845" y="2486966"/>
            <a:ext cx="5760504" cy="41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52FAD7-1DAB-498A-B3BA-A17E6CB2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31" y="1385887"/>
            <a:ext cx="5610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1D3945-A250-4288-9925-CE487CBC6A94}"/>
              </a:ext>
            </a:extLst>
          </p:cNvPr>
          <p:cNvCxnSpPr/>
          <p:nvPr/>
        </p:nvCxnSpPr>
        <p:spPr>
          <a:xfrm flipH="1" flipV="1">
            <a:off x="863600" y="5003801"/>
            <a:ext cx="8467" cy="91439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A07E1C-5E96-4D93-BFA2-4508A10C19E5}"/>
              </a:ext>
            </a:extLst>
          </p:cNvPr>
          <p:cNvSpPr txBox="1"/>
          <p:nvPr/>
        </p:nvSpPr>
        <p:spPr>
          <a:xfrm>
            <a:off x="633942" y="5984875"/>
            <a:ext cx="1896534" cy="3385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Constantia"/>
              </a:rPr>
              <a:t>"Alright</a:t>
            </a:r>
            <a:r>
              <a:rPr lang="en-US" sz="1600"/>
              <a:t> </a:t>
            </a:r>
            <a:r>
              <a:rPr lang="en-US" sz="1600" b="1">
                <a:solidFill>
                  <a:schemeClr val="bg1"/>
                </a:solidFill>
                <a:latin typeface="Constantia"/>
              </a:rPr>
              <a:t>For</a:t>
            </a:r>
            <a:r>
              <a:rPr lang="en-US" sz="1600"/>
              <a:t> </a:t>
            </a:r>
            <a:r>
              <a:rPr lang="en-US" sz="1600" b="1">
                <a:solidFill>
                  <a:schemeClr val="bg1"/>
                </a:solidFill>
                <a:latin typeface="Constantia"/>
              </a:rPr>
              <a:t>Now"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28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Word Length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515B3-262E-4CF4-BABE-9184859DFF8E}"/>
              </a:ext>
            </a:extLst>
          </p:cNvPr>
          <p:cNvSpPr/>
          <p:nvPr/>
        </p:nvSpPr>
        <p:spPr>
          <a:xfrm>
            <a:off x="7606600" y="1801607"/>
            <a:ext cx="3627456" cy="42875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Simplistic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Commonly-used language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Conscientious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>
                <a:solidFill>
                  <a:schemeClr val="bg1"/>
                </a:solidFill>
                <a:latin typeface="Constantia"/>
              </a:rPr>
              <a:t>is longest word</a:t>
            </a:r>
            <a:endParaRPr lang="en-US" sz="280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pic>
        <p:nvPicPr>
          <p:cNvPr id="3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5F86F0A-FE8B-428C-B668-BD992759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57" y="1680254"/>
            <a:ext cx="6407285" cy="453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73239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Most Popular Words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DFA6E8-A19F-4DD6-9C1C-DBD1F12B7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14" y="2906694"/>
            <a:ext cx="5350323" cy="39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9040B1-215F-42AF-89FE-CA08BAB22F96}"/>
              </a:ext>
            </a:extLst>
          </p:cNvPr>
          <p:cNvSpPr/>
          <p:nvPr/>
        </p:nvSpPr>
        <p:spPr>
          <a:xfrm>
            <a:off x="7387901" y="266975"/>
            <a:ext cx="3448162" cy="250610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Repetitive, chorus-heavy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Themes of time, changes, and relationships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E2388E16-8773-46EB-9E0B-4C4CFFD6E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86991"/>
            <a:ext cx="5880847" cy="42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TF-IDF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B161F9-0505-4AEC-A482-8A670481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2" y="1391172"/>
            <a:ext cx="654367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F816FC-82A5-4DC3-83B5-83BB50348490}"/>
              </a:ext>
            </a:extLst>
          </p:cNvPr>
          <p:cNvSpPr/>
          <p:nvPr/>
        </p:nvSpPr>
        <p:spPr>
          <a:xfrm>
            <a:off x="7727181" y="1871514"/>
            <a:ext cx="3627456" cy="42875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“Average” life topics/challenges</a:t>
            </a:r>
            <a:endParaRPr lang="en-US" sz="2800">
              <a:solidFill>
                <a:schemeClr val="bg1"/>
              </a:solidFill>
              <a:latin typeface="Constantia" panose="02030602050306030303" pitchFamily="18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More reflective in </a:t>
            </a:r>
            <a:r>
              <a:rPr lang="en-US" sz="2800" i="1">
                <a:solidFill>
                  <a:schemeClr val="bg1"/>
                </a:solidFill>
                <a:latin typeface="Constantia"/>
              </a:rPr>
              <a:t>Wildflowers</a:t>
            </a:r>
          </a:p>
        </p:txBody>
      </p:sp>
    </p:spTree>
    <p:extLst>
      <p:ext uri="{BB962C8B-B14F-4D97-AF65-F5344CB8AC3E}">
        <p14:creationId xmlns:p14="http://schemas.microsoft.com/office/powerpoint/2010/main" val="112412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Sentiment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0835CB-DA5B-49BE-8DD9-2C7042CAB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5" y="1373836"/>
            <a:ext cx="7144378" cy="520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1533D1-0DFD-4987-B649-004FF778009D}"/>
              </a:ext>
            </a:extLst>
          </p:cNvPr>
          <p:cNvSpPr/>
          <p:nvPr/>
        </p:nvSpPr>
        <p:spPr>
          <a:xfrm>
            <a:off x="8112369" y="1831856"/>
            <a:ext cx="3627456" cy="42875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Sounds pleasant, negative sentiment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Melancholic?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Constantia"/>
              </a:rPr>
              <a:t>More negative later in life</a:t>
            </a:r>
          </a:p>
        </p:txBody>
      </p:sp>
    </p:spTree>
    <p:extLst>
      <p:ext uri="{BB962C8B-B14F-4D97-AF65-F5344CB8AC3E}">
        <p14:creationId xmlns:p14="http://schemas.microsoft.com/office/powerpoint/2010/main" val="25723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Notable Tracks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B4C426C-3CD5-436D-B269-B0151A16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4" y="1265308"/>
            <a:ext cx="5585156" cy="406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478779-0AF8-423B-90AE-A4885AAF3476}"/>
              </a:ext>
            </a:extLst>
          </p:cNvPr>
          <p:cNvSpPr/>
          <p:nvPr/>
        </p:nvSpPr>
        <p:spPr>
          <a:xfrm>
            <a:off x="264457" y="5417949"/>
            <a:ext cx="11428483" cy="123117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nstantia"/>
                <a:ea typeface="+mn-lt"/>
                <a:cs typeface="+mn-lt"/>
              </a:rPr>
              <a:t>A fast-paced song, but is negative with little word variability</a:t>
            </a:r>
            <a:endParaRPr lang="en-US" sz="2800">
              <a:solidFill>
                <a:schemeClr val="bg1"/>
              </a:solidFill>
              <a:latin typeface="Constantia"/>
            </a:endParaRPr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C23D4DA-D67D-47F1-9BFA-3DD17414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42" y="1263836"/>
            <a:ext cx="5584912" cy="406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4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FA0E7-95B1-4653-A821-1AC30487A679}"/>
              </a:ext>
            </a:extLst>
          </p:cNvPr>
          <p:cNvSpPr txBox="1"/>
          <p:nvPr/>
        </p:nvSpPr>
        <p:spPr>
          <a:xfrm>
            <a:off x="150725" y="180871"/>
            <a:ext cx="6330462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Constantia" panose="02030602050306030303" pitchFamily="18" charset="0"/>
              </a:rPr>
              <a:t>Notable Tracks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78779-0AF8-423B-90AE-A4885AAF3476}"/>
              </a:ext>
            </a:extLst>
          </p:cNvPr>
          <p:cNvSpPr/>
          <p:nvPr/>
        </p:nvSpPr>
        <p:spPr>
          <a:xfrm>
            <a:off x="264457" y="5417949"/>
            <a:ext cx="11428483" cy="123117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onstantia"/>
                <a:ea typeface="+mn-lt"/>
                <a:cs typeface="+mn-lt"/>
              </a:rPr>
              <a:t>Bee is categorized under anger and fear</a:t>
            </a:r>
            <a:endParaRPr lang="en-US" sz="2800">
              <a:solidFill>
                <a:schemeClr val="bg1"/>
              </a:solidFill>
              <a:latin typeface="Constantia"/>
            </a:endParaRPr>
          </a:p>
        </p:txBody>
      </p:sp>
      <p:pic>
        <p:nvPicPr>
          <p:cNvPr id="5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3784E44C-E5FB-4DBB-90B6-1C36C260E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30" y="1263836"/>
            <a:ext cx="5593332" cy="4073520"/>
          </a:xfrm>
          <a:prstGeom prst="rect">
            <a:avLst/>
          </a:prstGeom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9B662E6-9B11-4972-B875-1563D503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64" y="1263836"/>
            <a:ext cx="5593332" cy="40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6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D7C2951A62D6448686764076CED566" ma:contentTypeVersion="4" ma:contentTypeDescription="Create a new document." ma:contentTypeScope="" ma:versionID="5b1bdcac341779fe0ba46e86aab7f75c">
  <xsd:schema xmlns:xsd="http://www.w3.org/2001/XMLSchema" xmlns:xs="http://www.w3.org/2001/XMLSchema" xmlns:p="http://schemas.microsoft.com/office/2006/metadata/properties" xmlns:ns2="f0f78881-0541-443c-a8e3-162c2dc00e6c" targetNamespace="http://schemas.microsoft.com/office/2006/metadata/properties" ma:root="true" ma:fieldsID="b2486a62002afc5914b052160a000da0" ns2:_="">
    <xsd:import namespace="f0f78881-0541-443c-a8e3-162c2dc0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f78881-0541-443c-a8e3-162c2dc00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2F47D8-6BDE-46C7-B9F3-381645CFF2F5}">
  <ds:schemaRefs>
    <ds:schemaRef ds:uri="f0f78881-0541-443c-a8e3-162c2dc00e6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E736A5E-A002-441A-8AF7-CA7B3A76D5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C3C8FB-1F3F-4C30-94F2-AEAF4E514D8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Trout, Austin R.</dc:creator>
  <cp:revision>1</cp:revision>
  <dcterms:created xsi:type="dcterms:W3CDTF">2021-11-17T23:14:09Z</dcterms:created>
  <dcterms:modified xsi:type="dcterms:W3CDTF">2021-11-18T02:11:22Z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0x0101002ED7C2951A62D6448686764076CED566</vt:lpwstr>
  </property>
</Properties>
</file>